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4"/>
  </p:notesMasterIdLst>
  <p:sldIdLst>
    <p:sldId id="256" r:id="rId3"/>
  </p:sldIdLst>
  <p:sldSz cx="31683325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sem Título" id="{F9524B6A-D7A2-44D3-BC5D-83D61FCD674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  <p15:guide id="3" pos="99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F73"/>
    <a:srgbClr val="692484"/>
    <a:srgbClr val="F70D23"/>
    <a:srgbClr val="ED6189"/>
    <a:srgbClr val="800080"/>
    <a:srgbClr val="745A94"/>
    <a:srgbClr val="EA5F00"/>
    <a:srgbClr val="FF6600"/>
    <a:srgbClr val="283072"/>
    <a:srgbClr val="00A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820" y="378"/>
      </p:cViewPr>
      <p:guideLst>
        <p:guide orient="horz" pos="13606"/>
        <p:guide pos="10204"/>
        <p:guide pos="99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85800"/>
            <a:ext cx="251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8494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85800"/>
            <a:ext cx="251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502763" y="27760413"/>
            <a:ext cx="26930825" cy="858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502763" y="18310276"/>
            <a:ext cx="26930825" cy="9450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376250" y="13420202"/>
            <a:ext cx="26930825" cy="9260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752499" y="24480362"/>
            <a:ext cx="22178328" cy="11040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ctr" rtl="0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ctr" rtl="0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ctr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ctr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-22079343" y="114382547"/>
            <a:ext cx="232223419" cy="25258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-72866166" y="89382423"/>
            <a:ext cx="232223419" cy="752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585912" y="10078145"/>
            <a:ext cx="28511501" cy="28513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10153" y="30240446"/>
            <a:ext cx="19009994" cy="3570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6210153" y="3860055"/>
            <a:ext cx="19009994" cy="25920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10153" y="33810503"/>
            <a:ext cx="19009994" cy="5070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584168" y="1720025"/>
            <a:ext cx="10423595" cy="7320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2387299" y="1720028"/>
            <a:ext cx="17711859" cy="36870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584168" y="9040136"/>
            <a:ext cx="10423595" cy="29550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84167" y="1730027"/>
            <a:ext cx="28514992" cy="720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584167" y="9670146"/>
            <a:ext cx="13998970" cy="403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1584167" y="13700203"/>
            <a:ext cx="13998970" cy="24890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90170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747712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600075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601663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603884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60515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60642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607696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16094691" y="9670146"/>
            <a:ext cx="14004468" cy="403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16094691" y="13700203"/>
            <a:ext cx="14004468" cy="24890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90170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747712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600075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601663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603884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60515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60642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607696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616092" y="63500944"/>
            <a:ext cx="50258774" cy="179622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78105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63341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544513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546734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54800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54927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550546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6402918" y="63500944"/>
            <a:ext cx="50258774" cy="179622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78105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63341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544513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546734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54800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54927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550546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8507258" y="711201"/>
            <a:ext cx="22620300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CONGRESSO INTERNACIONAL MULTIDISCIPLINAR DE ONCOLOGIA - CIMO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088003" y="11747501"/>
            <a:ext cx="12872659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77" name="Shape 77" descr="C:\Documents and Settings\Usuário\Desktop\IMAGEM COMUNICAÇÃO 2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683325" cy="859948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7403486" y="571501"/>
            <a:ext cx="22620300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CONGRESSO INTERNACIONAL MULTIDISCIPLINAR DE ONCOLOGIA - CIMO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018146" y="18391188"/>
            <a:ext cx="12872659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80" name="Shape 80" descr="C:\Documents and Settings\Usuário\Desktop\IMAGEM COMUNICAÇÃO 2.tif"/>
          <p:cNvPicPr preferRelativeResize="0"/>
          <p:nvPr/>
        </p:nvPicPr>
        <p:blipFill rotWithShape="1">
          <a:blip r:embed="rId4">
            <a:alphaModFix/>
          </a:blip>
          <a:srcRect t="65397" r="23983" b="918"/>
          <a:stretch/>
        </p:blipFill>
        <p:spPr>
          <a:xfrm>
            <a:off x="1" y="40957500"/>
            <a:ext cx="31778022" cy="22431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r="1704" b="4567"/>
          <a:stretch/>
        </p:blipFill>
        <p:spPr>
          <a:xfrm>
            <a:off x="0" y="-171449"/>
            <a:ext cx="31683325" cy="5141010"/>
          </a:xfrm>
          <a:prstGeom prst="rect">
            <a:avLst/>
          </a:prstGeom>
        </p:spPr>
      </p:pic>
      <p:sp>
        <p:nvSpPr>
          <p:cNvPr id="91" name="Shape 91"/>
          <p:cNvSpPr txBox="1"/>
          <p:nvPr/>
        </p:nvSpPr>
        <p:spPr>
          <a:xfrm>
            <a:off x="568185" y="9141518"/>
            <a:ext cx="30331167" cy="227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Nome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completo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do </a:t>
            </a:r>
            <a:r>
              <a:rPr lang="en-US" sz="4000" i="0" u="none" strike="noStrike" cap="none" dirty="0" smtClean="0">
                <a:solidFill>
                  <a:schemeClr val="dk1"/>
                </a:solidFill>
                <a:sym typeface="Arial"/>
              </a:rPr>
              <a:t>autor</a:t>
            </a:r>
            <a:r>
              <a:rPr lang="en-US" sz="4000" i="0" u="none" strike="noStrike" cap="none" baseline="30000" dirty="0" smtClean="0">
                <a:solidFill>
                  <a:schemeClr val="dk1"/>
                </a:solidFill>
                <a:sym typeface="Arial"/>
              </a:rPr>
              <a:t>1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; Nome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completo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do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autor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000" i="0" u="none" strike="noStrike" cap="none" baseline="30000" dirty="0" smtClean="0">
                <a:solidFill>
                  <a:schemeClr val="dk1"/>
                </a:solidFill>
                <a:sym typeface="Arial"/>
              </a:rPr>
              <a:t>1 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; Nome </a:t>
            </a:r>
            <a:r>
              <a:rPr lang="en-US" sz="4000" i="0" u="none" strike="noStrike" cap="none" dirty="0" smtClean="0">
                <a:solidFill>
                  <a:schemeClr val="dk1"/>
                </a:solidFill>
                <a:sym typeface="Arial"/>
              </a:rPr>
              <a:t>Professor </a:t>
            </a:r>
            <a:r>
              <a:rPr lang="en-US" sz="4000" i="0" u="none" strike="noStrike" cap="none" dirty="0" err="1" smtClean="0">
                <a:solidFill>
                  <a:schemeClr val="dk1"/>
                </a:solidFill>
                <a:sym typeface="Arial"/>
              </a:rPr>
              <a:t>orientador</a:t>
            </a:r>
            <a:r>
              <a:rPr lang="en-US" sz="400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4000" i="0" u="none" strike="noStrike" cap="none" baseline="30000" dirty="0" smtClean="0">
                <a:solidFill>
                  <a:schemeClr val="dk1"/>
                </a:solidFill>
                <a:sym typeface="Arial"/>
              </a:rPr>
              <a:t>2, </a:t>
            </a:r>
            <a:endParaRPr lang="en-US" sz="4000" i="0" u="none" strike="noStrike" cap="none" baseline="30000" dirty="0">
              <a:solidFill>
                <a:schemeClr val="dk1"/>
              </a:solidFill>
              <a:sym typeface="Arial"/>
            </a:endParaRPr>
          </a:p>
          <a:p>
            <a:pPr lvl="0"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200" b="0" i="0" u="none" strike="noStrike" cap="none" baseline="30000" dirty="0" smtClean="0">
                <a:solidFill>
                  <a:schemeClr val="dk1"/>
                </a:solidFill>
                <a:sym typeface="Arial"/>
              </a:rPr>
              <a:t>1</a:t>
            </a:r>
            <a:r>
              <a:rPr lang="pt-BR" sz="3200" dirty="0"/>
              <a:t> Discente do Curso de </a:t>
            </a:r>
            <a:r>
              <a:rPr lang="pt-BR" sz="3200" dirty="0" err="1" smtClean="0"/>
              <a:t>xxxxxxxx</a:t>
            </a:r>
            <a:r>
              <a:rPr lang="pt-BR" sz="3200" dirty="0" smtClean="0"/>
              <a:t> </a:t>
            </a:r>
            <a:r>
              <a:rPr lang="pt-BR" sz="3200" dirty="0"/>
              <a:t>– Centro Universitário das Américas</a:t>
            </a:r>
            <a:r>
              <a:rPr lang="pt-BR" sz="3200" dirty="0" smtClean="0"/>
              <a:t>;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baseline="30000" dirty="0" smtClean="0">
                <a:solidFill>
                  <a:schemeClr val="dk1"/>
                </a:solidFill>
              </a:rPr>
              <a:t>2 </a:t>
            </a:r>
            <a:r>
              <a:rPr lang="pt-BR" sz="3200" dirty="0" smtClean="0"/>
              <a:t>Docente </a:t>
            </a:r>
            <a:r>
              <a:rPr lang="pt-BR" sz="3200" dirty="0"/>
              <a:t>do Curso de </a:t>
            </a:r>
            <a:r>
              <a:rPr lang="pt-BR" sz="3200" dirty="0" err="1" smtClean="0"/>
              <a:t>xxxxxx</a:t>
            </a:r>
            <a:r>
              <a:rPr lang="pt-BR" sz="3200" dirty="0" smtClean="0"/>
              <a:t> </a:t>
            </a:r>
            <a:r>
              <a:rPr lang="pt-BR" sz="3200" dirty="0"/>
              <a:t>– Centro Universitário das Américas;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9059919" y="32424687"/>
            <a:ext cx="178527" cy="460374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-1551" y="24407144"/>
            <a:ext cx="7113184" cy="676275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5643729" y="22364700"/>
            <a:ext cx="180080" cy="1400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407801" y="38066662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407801" y="38180962"/>
            <a:ext cx="229757" cy="1030286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224859" y="370855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083347" y="25691432"/>
            <a:ext cx="12874212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6503947" y="13325369"/>
            <a:ext cx="14270732" cy="468936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r>
              <a:rPr lang="pt-BR" sz="5400" dirty="0"/>
              <a:t>Os resultados obtidos devem ser apresentados de forma sucinta. Tabelas e gráficos devem seguir os mesmos critérios das figuras, centralizados na página com legendas seguindo a numeração em ordem crescente.</a:t>
            </a:r>
            <a:endParaRPr lang="pt-BR" sz="5400" b="1" dirty="0"/>
          </a:p>
        </p:txBody>
      </p:sp>
      <p:sp>
        <p:nvSpPr>
          <p:cNvPr id="103" name="Shape 103"/>
          <p:cNvSpPr txBox="1"/>
          <p:nvPr/>
        </p:nvSpPr>
        <p:spPr>
          <a:xfrm>
            <a:off x="911929" y="13220062"/>
            <a:ext cx="14853546" cy="4227404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concisa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apresentando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smtClean="0"/>
              <a:t>o </a:t>
            </a:r>
            <a:r>
              <a:rPr lang="en-US" sz="5400" dirty="0" err="1"/>
              <a:t>contexto</a:t>
            </a:r>
            <a:r>
              <a:rPr lang="en-US" sz="5400" dirty="0"/>
              <a:t> do </a:t>
            </a:r>
            <a:r>
              <a:rPr lang="en-US" sz="5400" dirty="0" err="1"/>
              <a:t>trabalho</a:t>
            </a:r>
            <a:r>
              <a:rPr lang="en-US" sz="5400" dirty="0"/>
              <a:t>, as </a:t>
            </a:r>
            <a:r>
              <a:rPr lang="en-US" sz="5400" dirty="0" err="1"/>
              <a:t>motivações</a:t>
            </a:r>
            <a:r>
              <a:rPr lang="en-US" sz="5400" dirty="0"/>
              <a:t> e a </a:t>
            </a:r>
            <a:r>
              <a:rPr lang="en-US" sz="5400" dirty="0" err="1" smtClean="0"/>
              <a:t>sua</a:t>
            </a:r>
            <a:r>
              <a:rPr lang="en-US" sz="5400" dirty="0" smtClean="0"/>
              <a:t> </a:t>
            </a:r>
            <a:r>
              <a:rPr lang="en-US" sz="5400" dirty="0" err="1" smtClean="0"/>
              <a:t>importância</a:t>
            </a:r>
            <a:r>
              <a:rPr lang="en-US" sz="5400" dirty="0" smtClean="0"/>
              <a:t> </a:t>
            </a:r>
            <a:r>
              <a:rPr lang="en-US" sz="5400" dirty="0" err="1" smtClean="0"/>
              <a:t>para</a:t>
            </a:r>
            <a:r>
              <a:rPr lang="en-US" sz="5400" dirty="0" smtClean="0"/>
              <a:t> </a:t>
            </a:r>
            <a:r>
              <a:rPr lang="en-US" sz="5400" dirty="0"/>
              <a:t>a </a:t>
            </a:r>
            <a:r>
              <a:rPr lang="en-US" sz="5400" dirty="0" err="1"/>
              <a:t>sociedade</a:t>
            </a:r>
            <a:r>
              <a:rPr lang="en-US" sz="5400" dirty="0"/>
              <a:t>, </a:t>
            </a:r>
            <a:r>
              <a:rPr lang="en-US" sz="5400" dirty="0" err="1"/>
              <a:t>para</a:t>
            </a:r>
            <a:r>
              <a:rPr lang="en-US" sz="5400" dirty="0"/>
              <a:t> a </a:t>
            </a:r>
            <a:r>
              <a:rPr lang="en-US" sz="5400" dirty="0" err="1"/>
              <a:t>área</a:t>
            </a:r>
            <a:r>
              <a:rPr lang="en-US" sz="5400" dirty="0"/>
              <a:t> de </a:t>
            </a:r>
            <a:r>
              <a:rPr lang="en-US" sz="5400" dirty="0" err="1"/>
              <a:t>estudo</a:t>
            </a:r>
            <a:r>
              <a:rPr lang="en-US" sz="5400" dirty="0"/>
              <a:t> </a:t>
            </a:r>
            <a:r>
              <a:rPr lang="en-US" sz="5400" dirty="0" err="1"/>
              <a:t>ou</a:t>
            </a:r>
            <a:r>
              <a:rPr lang="en-US" sz="5400" dirty="0"/>
              <a:t> </a:t>
            </a:r>
            <a:r>
              <a:rPr lang="en-US" sz="5400" dirty="0" err="1"/>
              <a:t>para</a:t>
            </a:r>
            <a:r>
              <a:rPr lang="en-US" sz="5400" dirty="0"/>
              <a:t> </a:t>
            </a:r>
            <a:r>
              <a:rPr lang="en-US" sz="5400" dirty="0" smtClean="0"/>
              <a:t>o </a:t>
            </a:r>
            <a:r>
              <a:rPr lang="en-US" sz="5400" dirty="0" err="1" smtClean="0"/>
              <a:t>público-alvo</a:t>
            </a:r>
            <a:r>
              <a:rPr lang="en-US" sz="5400" dirty="0" smtClean="0">
                <a:solidFill>
                  <a:schemeClr val="dk1"/>
                </a:solidFill>
              </a:rPr>
              <a:t>.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5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172077" y="31003345"/>
            <a:ext cx="14593398" cy="7208837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execução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</a:t>
            </a:r>
            <a:r>
              <a:rPr lang="en-US" sz="5400" dirty="0" err="1" smtClean="0">
                <a:solidFill>
                  <a:schemeClr val="dk1"/>
                </a:solidFill>
              </a:rPr>
              <a:t>ação</a:t>
            </a:r>
            <a:r>
              <a:rPr lang="en-US" sz="5400" dirty="0" smtClean="0">
                <a:solidFill>
                  <a:schemeClr val="dk1"/>
                </a:solidFill>
              </a:rPr>
              <a:t> da </a:t>
            </a:r>
            <a:r>
              <a:rPr lang="en-US" sz="5400" dirty="0" err="1" smtClean="0">
                <a:solidFill>
                  <a:schemeClr val="dk1"/>
                </a:solidFill>
              </a:rPr>
              <a:t>equipe</a:t>
            </a:r>
            <a:r>
              <a:rPr lang="en-US" sz="5400" dirty="0" smtClean="0">
                <a:solidFill>
                  <a:schemeClr val="dk1"/>
                </a:solidFill>
              </a:rPr>
              <a:t>,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materiais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utilizados</a:t>
            </a:r>
            <a:r>
              <a:rPr lang="en-US" sz="5400" dirty="0">
                <a:solidFill>
                  <a:schemeClr val="dk1"/>
                </a:solidFill>
              </a:rPr>
              <a:t>, etc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16708688" y="26106437"/>
            <a:ext cx="14117700" cy="2393950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951296" y="29192928"/>
            <a:ext cx="14814179" cy="1571763"/>
          </a:xfrm>
          <a:prstGeom prst="rect">
            <a:avLst/>
          </a:prstGeom>
          <a:solidFill>
            <a:srgbClr val="5B1F73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000" b="1" dirty="0">
                <a:solidFill>
                  <a:schemeClr val="lt1"/>
                </a:solidFill>
              </a:rPr>
              <a:t> MÉTODOS</a:t>
            </a:r>
          </a:p>
        </p:txBody>
      </p:sp>
      <p:sp>
        <p:nvSpPr>
          <p:cNvPr id="110" name="Shape 110"/>
          <p:cNvSpPr/>
          <p:nvPr/>
        </p:nvSpPr>
        <p:spPr>
          <a:xfrm>
            <a:off x="16555657" y="35536187"/>
            <a:ext cx="14375402" cy="1576386"/>
          </a:xfrm>
          <a:prstGeom prst="rect">
            <a:avLst/>
          </a:prstGeom>
          <a:solidFill>
            <a:srgbClr val="5B1F73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000" b="1" dirty="0">
                <a:solidFill>
                  <a:schemeClr val="lt1"/>
                </a:solidFill>
              </a:rPr>
              <a:t>REFERÊNCIAS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6430806" y="37323712"/>
            <a:ext cx="14681228" cy="3751438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4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SEGUIR AS NORMAS DA ABNT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SOBRENOME, A. </a:t>
            </a:r>
            <a:r>
              <a:rPr lang="en-US" sz="4400" dirty="0">
                <a:solidFill>
                  <a:schemeClr val="dk1"/>
                </a:solidFill>
              </a:rPr>
              <a:t>et al. Nome </a:t>
            </a:r>
            <a:r>
              <a:rPr lang="en-US" sz="4400" dirty="0" err="1">
                <a:solidFill>
                  <a:schemeClr val="dk1"/>
                </a:solidFill>
              </a:rPr>
              <a:t>revista</a:t>
            </a:r>
            <a:r>
              <a:rPr lang="en-US" sz="4400" dirty="0">
                <a:solidFill>
                  <a:schemeClr val="dk1"/>
                </a:solidFill>
              </a:rPr>
              <a:t>. </a:t>
            </a:r>
            <a:r>
              <a:rPr lang="en-US" sz="4400" dirty="0" err="1" smtClean="0">
                <a:solidFill>
                  <a:schemeClr val="dk1"/>
                </a:solidFill>
              </a:rPr>
              <a:t>Ano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>
                <a:solidFill>
                  <a:schemeClr val="dk1"/>
                </a:solidFill>
              </a:rPr>
              <a:t>de </a:t>
            </a:r>
            <a:r>
              <a:rPr lang="en-US" sz="4400" dirty="0" err="1" smtClean="0">
                <a:solidFill>
                  <a:schemeClr val="dk1"/>
                </a:solidFill>
              </a:rPr>
              <a:t>publicação</a:t>
            </a:r>
            <a:r>
              <a:rPr lang="en-US" sz="4400" dirty="0" smtClean="0">
                <a:solidFill>
                  <a:schemeClr val="dk1"/>
                </a:solidFill>
              </a:rPr>
              <a:t>. </a:t>
            </a:r>
            <a:r>
              <a:rPr lang="en-US" sz="4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4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letra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44 –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400" dirty="0">
                <a:solidFill>
                  <a:schemeClr val="dk1"/>
                </a:solidFill>
              </a:rPr>
              <a:t> </a:t>
            </a:r>
            <a:r>
              <a:rPr lang="en-US" sz="4400" dirty="0" err="1">
                <a:solidFill>
                  <a:schemeClr val="dk1"/>
                </a:solidFill>
              </a:rPr>
              <a:t>So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mente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que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aparecerem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</a:t>
            </a:r>
            <a:r>
              <a:rPr lang="en-US" sz="4400" dirty="0">
                <a:solidFill>
                  <a:schemeClr val="dk1"/>
                </a:solidFill>
              </a:rPr>
              <a:t>.</a:t>
            </a:r>
            <a:endParaRPr lang="en-US" sz="4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6555657" y="26424642"/>
            <a:ext cx="14375402" cy="3356140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numeradas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com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legendas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explicativas</a:t>
            </a:r>
            <a:endParaRPr lang="en-US"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711185" y="19235463"/>
            <a:ext cx="13856257" cy="6570228"/>
            <a:chOff x="16348393" y="17886511"/>
            <a:chExt cx="14681228" cy="7816241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4">
              <a:alphaModFix/>
            </a:blip>
            <a:srcRect t="9136"/>
            <a:stretch/>
          </p:blipFill>
          <p:spPr>
            <a:xfrm>
              <a:off x="19402135" y="19026121"/>
              <a:ext cx="8653184" cy="63180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16348393" y="17886511"/>
              <a:ext cx="14681228" cy="7816241"/>
            </a:xfrm>
            <a:prstGeom prst="rect">
              <a:avLst/>
            </a:prstGeom>
            <a:noFill/>
            <a:ln>
              <a:noFill/>
            </a:ln>
          </p:spPr>
          <p:txBody>
            <a:bodyPr lIns="431800" tIns="215875" rIns="431800" bIns="2158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4400" b="1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Figura</a:t>
              </a:r>
              <a:r>
                <a:rPr lang="en-US" sz="44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1:</a:t>
              </a:r>
              <a:r>
                <a:rPr lang="en-US" sz="44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400" b="0" i="0" u="none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Gráfico</a:t>
              </a:r>
              <a:r>
                <a:rPr lang="en-US" sz="4400" dirty="0">
                  <a:solidFill>
                    <a:schemeClr val="dk1"/>
                  </a:solidFill>
                </a:rPr>
                <a:t> </a:t>
              </a:r>
              <a:endPara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Shape 120"/>
          <p:cNvSpPr/>
          <p:nvPr/>
        </p:nvSpPr>
        <p:spPr>
          <a:xfrm>
            <a:off x="911929" y="11580814"/>
            <a:ext cx="14911880" cy="1651878"/>
          </a:xfrm>
          <a:prstGeom prst="rect">
            <a:avLst/>
          </a:prstGeom>
          <a:solidFill>
            <a:srgbClr val="5B1F73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</a:p>
        </p:txBody>
      </p:sp>
      <p:sp>
        <p:nvSpPr>
          <p:cNvPr id="34" name="Shape 107">
            <a:extLst>
              <a:ext uri="{FF2B5EF4-FFF2-40B4-BE49-F238E27FC236}">
                <a16:creationId xmlns:a16="http://schemas.microsoft.com/office/drawing/2014/main" id="{82FF78EE-B678-4E3F-B3C0-9445F85ECD52}"/>
              </a:ext>
            </a:extLst>
          </p:cNvPr>
          <p:cNvSpPr/>
          <p:nvPr/>
        </p:nvSpPr>
        <p:spPr>
          <a:xfrm>
            <a:off x="911929" y="21348945"/>
            <a:ext cx="14853546" cy="1577975"/>
          </a:xfrm>
          <a:prstGeom prst="rect">
            <a:avLst/>
          </a:prstGeom>
          <a:solidFill>
            <a:srgbClr val="5B1F73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000" b="1" dirty="0">
                <a:solidFill>
                  <a:schemeClr val="lt1"/>
                </a:solidFill>
              </a:rPr>
              <a:t>OBJETIVOS</a:t>
            </a:r>
          </a:p>
        </p:txBody>
      </p:sp>
      <p:sp>
        <p:nvSpPr>
          <p:cNvPr id="38" name="Shape 107"/>
          <p:cNvSpPr/>
          <p:nvPr/>
        </p:nvSpPr>
        <p:spPr>
          <a:xfrm>
            <a:off x="16521703" y="11580814"/>
            <a:ext cx="14409355" cy="1577975"/>
          </a:xfrm>
          <a:prstGeom prst="rect">
            <a:avLst/>
          </a:prstGeom>
          <a:solidFill>
            <a:srgbClr val="5B1F73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000" b="1" dirty="0">
                <a:solidFill>
                  <a:schemeClr val="lt1"/>
                </a:solidFill>
              </a:rPr>
              <a:t>RESULTADOS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00974" y="23151744"/>
            <a:ext cx="144237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 smtClean="0">
                <a:solidFill>
                  <a:schemeClr val="dk1"/>
                </a:solidFill>
              </a:rPr>
              <a:t>Listar</a:t>
            </a:r>
            <a:r>
              <a:rPr lang="en-US" sz="5400" dirty="0" smtClean="0">
                <a:solidFill>
                  <a:schemeClr val="dk1"/>
                </a:solidFill>
              </a:rPr>
              <a:t> de </a:t>
            </a:r>
            <a:r>
              <a:rPr lang="en-US" sz="5400" dirty="0" err="1" smtClean="0">
                <a:solidFill>
                  <a:schemeClr val="dk1"/>
                </a:solidFill>
              </a:rPr>
              <a:t>maneira</a:t>
            </a:r>
            <a:r>
              <a:rPr lang="en-US" sz="5400" dirty="0" smtClean="0">
                <a:solidFill>
                  <a:schemeClr val="dk1"/>
                </a:solidFill>
              </a:rPr>
              <a:t> </a:t>
            </a:r>
            <a:r>
              <a:rPr lang="en-US" sz="5400" dirty="0" err="1" smtClean="0">
                <a:solidFill>
                  <a:schemeClr val="dk1"/>
                </a:solidFill>
              </a:rPr>
              <a:t>sucinta</a:t>
            </a:r>
            <a:r>
              <a:rPr lang="en-US" sz="5400" dirty="0" smtClean="0">
                <a:solidFill>
                  <a:schemeClr val="dk1"/>
                </a:solidFill>
              </a:rPr>
              <a:t> </a:t>
            </a:r>
            <a:r>
              <a:rPr lang="en-US" sz="5400" dirty="0" err="1" smtClean="0">
                <a:solidFill>
                  <a:schemeClr val="dk1"/>
                </a:solidFill>
              </a:rPr>
              <a:t>os</a:t>
            </a:r>
            <a:r>
              <a:rPr lang="en-US" sz="5400" dirty="0" smtClean="0">
                <a:solidFill>
                  <a:schemeClr val="dk1"/>
                </a:solidFill>
              </a:rPr>
              <a:t> </a:t>
            </a:r>
            <a:r>
              <a:rPr lang="en-US" sz="5400" dirty="0" err="1" smtClean="0">
                <a:solidFill>
                  <a:schemeClr val="dk1"/>
                </a:solidFill>
              </a:rPr>
              <a:t>objetivos</a:t>
            </a:r>
            <a:r>
              <a:rPr lang="en-US" sz="5400" dirty="0" smtClean="0">
                <a:solidFill>
                  <a:schemeClr val="dk1"/>
                </a:solidFill>
              </a:rPr>
              <a:t> </a:t>
            </a:r>
            <a:r>
              <a:rPr lang="en-US" sz="5400" dirty="0" err="1" smtClean="0">
                <a:solidFill>
                  <a:schemeClr val="dk1"/>
                </a:solidFill>
              </a:rPr>
              <a:t>gerais</a:t>
            </a:r>
            <a:r>
              <a:rPr lang="en-US" sz="5400" dirty="0" smtClean="0">
                <a:solidFill>
                  <a:schemeClr val="dk1"/>
                </a:solidFill>
              </a:rPr>
              <a:t> e </a:t>
            </a:r>
            <a:r>
              <a:rPr lang="en-US" sz="5400" dirty="0" err="1" smtClean="0">
                <a:solidFill>
                  <a:schemeClr val="dk1"/>
                </a:solidFill>
              </a:rPr>
              <a:t>específicos</a:t>
            </a:r>
            <a:r>
              <a:rPr lang="en-US" sz="5400" dirty="0" smtClean="0">
                <a:solidFill>
                  <a:schemeClr val="dk1"/>
                </a:solidFill>
              </a:rPr>
              <a:t> do </a:t>
            </a:r>
            <a:r>
              <a:rPr lang="en-US" sz="5400" dirty="0" err="1" smtClean="0">
                <a:solidFill>
                  <a:schemeClr val="dk1"/>
                </a:solidFill>
              </a:rPr>
              <a:t>trabalho</a:t>
            </a:r>
            <a:endParaRPr lang="en-US" sz="5400" b="1" dirty="0">
              <a:solidFill>
                <a:schemeClr val="dk1"/>
              </a:solidFill>
            </a:endParaRPr>
          </a:p>
          <a:p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6503947" y="30855885"/>
            <a:ext cx="14260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/>
              <a:t>A conclusão deve conter uma </a:t>
            </a:r>
            <a:r>
              <a:rPr lang="pt-BR" sz="5400" dirty="0" smtClean="0"/>
              <a:t>breve análise dos </a:t>
            </a:r>
            <a:r>
              <a:rPr lang="pt-BR" sz="5400" dirty="0"/>
              <a:t>resultados obtidos. </a:t>
            </a:r>
            <a:r>
              <a:rPr lang="pt-BR" sz="5400" dirty="0" smtClean="0"/>
              <a:t>Comentar </a:t>
            </a:r>
            <a:r>
              <a:rPr lang="pt-BR" sz="5400" dirty="0"/>
              <a:t>também as perspectivas futuras do </a:t>
            </a:r>
            <a:r>
              <a:rPr lang="pt-BR" sz="5400" dirty="0" smtClean="0"/>
              <a:t>trabalho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0" y="5677801"/>
            <a:ext cx="31684876" cy="163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b="1" dirty="0" smtClean="0">
                <a:solidFill>
                  <a:schemeClr val="tx1"/>
                </a:solidFill>
                <a:latin typeface="+mj-lt"/>
              </a:rPr>
              <a:t>TÍTULO DO TRABALHO</a:t>
            </a:r>
            <a:endParaRPr lang="pt-BR" sz="9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Shape 107"/>
          <p:cNvSpPr/>
          <p:nvPr/>
        </p:nvSpPr>
        <p:spPr>
          <a:xfrm>
            <a:off x="16521704" y="29222683"/>
            <a:ext cx="14409355" cy="1577975"/>
          </a:xfrm>
          <a:prstGeom prst="rect">
            <a:avLst/>
          </a:prstGeom>
          <a:solidFill>
            <a:srgbClr val="5B1F73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  <a:buFont typeface="Arial"/>
            </a:pPr>
            <a:r>
              <a:rPr lang="en-US" sz="6000" b="1" dirty="0">
                <a:solidFill>
                  <a:schemeClr val="lt1"/>
                </a:solidFill>
              </a:rPr>
              <a:t>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219</Words>
  <Application>Microsoft Office PowerPoint</Application>
  <PresentationFormat>Personalizar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Tema do Office</vt:lpstr>
      <vt:lpstr>1_Tema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FAM</dc:creator>
  <cp:lastModifiedBy>052066 - ANA LUCIA SANCHEZ DE LIMA VENTURA</cp:lastModifiedBy>
  <cp:revision>48</cp:revision>
  <dcterms:modified xsi:type="dcterms:W3CDTF">2023-09-18T16:42:27Z</dcterms:modified>
</cp:coreProperties>
</file>